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09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BA2AE-EB69-436B-8332-DBB6B5683F22}" type="datetimeFigureOut">
              <a:rPr lang="en-US" smtClean="0"/>
              <a:pPr/>
              <a:t>1/27/2011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2CBA4C-E574-4766-B576-8B06D7150B5A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en.wikipedia.org/wiki/File:GClef.sv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CClef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en.wikipedia.org/wiki/File:FClef.svg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en.wikipedia.org/wiki/Clef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7" Type="http://schemas.openxmlformats.org/officeDocument/2006/relationships/image" Target="../media/image3.png"/><Relationship Id="rId2" Type="http://schemas.openxmlformats.org/officeDocument/2006/relationships/hyperlink" Target="http://en.wikipedia.org/wiki/File:GClef.svg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en.wikipedia.org/wiki/File:CClef.svg" TargetMode="External"/><Relationship Id="rId5" Type="http://schemas.openxmlformats.org/officeDocument/2006/relationships/image" Target="../media/image2.png"/><Relationship Id="rId4" Type="http://schemas.openxmlformats.org/officeDocument/2006/relationships/hyperlink" Target="http://en.wikipedia.org/wiki/File:FClef.sv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90600" y="533400"/>
            <a:ext cx="7315200" cy="5105400"/>
          </a:xfrm>
        </p:spPr>
        <p:txBody>
          <a:bodyPr>
            <a:noAutofit/>
          </a:bodyPr>
          <a:lstStyle/>
          <a:p>
            <a:r>
              <a:rPr lang="en-US" sz="11500" dirty="0" smtClean="0"/>
              <a:t>R♪VERS♪DE</a:t>
            </a:r>
            <a:br>
              <a:rPr lang="en-US" sz="11500" dirty="0" smtClean="0"/>
            </a:br>
            <a:r>
              <a:rPr lang="en-US" sz="11500" dirty="0" smtClean="0"/>
              <a:t>MAR   H♪N </a:t>
            </a:r>
            <a:br>
              <a:rPr lang="en-US" sz="11500" dirty="0" smtClean="0"/>
            </a:br>
            <a:r>
              <a:rPr lang="en-US" sz="11500" dirty="0" smtClean="0"/>
              <a:t> AND</a:t>
            </a:r>
            <a:endParaRPr lang="en-US" sz="115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♫(14) -- ♪(13)</a:t>
            </a:r>
          </a:p>
        </p:txBody>
      </p:sp>
      <p:pic>
        <p:nvPicPr>
          <p:cNvPr id="1026" name="Picture 2" descr="G-clef">
            <a:hlinkClick r:id="rId2" tooltip="G-clef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48600" y="2438400"/>
            <a:ext cx="609600" cy="1661162"/>
          </a:xfrm>
          <a:prstGeom prst="rect">
            <a:avLst/>
          </a:prstGeom>
          <a:noFill/>
        </p:spPr>
      </p:pic>
      <p:pic>
        <p:nvPicPr>
          <p:cNvPr id="1028" name="Picture 4" descr="FClef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19599" y="2667000"/>
            <a:ext cx="831273" cy="914400"/>
          </a:xfrm>
          <a:prstGeom prst="rect">
            <a:avLst/>
          </a:prstGeom>
          <a:noFill/>
        </p:spPr>
      </p:pic>
      <p:pic>
        <p:nvPicPr>
          <p:cNvPr id="1030" name="Picture 6" descr="CClef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19400" y="4419600"/>
            <a:ext cx="666750" cy="93345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Cited sources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http://en.wikipedia.org/wiki/Clef</a:t>
            </a:r>
            <a:r>
              <a:rPr lang="en-US" dirty="0" smtClean="0"/>
              <a:t> (Wikipedia)</a:t>
            </a:r>
            <a:endParaRPr lang="en-US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2590800"/>
            <a:ext cx="390525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Riverside_Marching_Band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60086" y="-54232"/>
            <a:ext cx="9204086" cy="6912232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609600" cy="533400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dirty="0" smtClean="0"/>
              <a:t>50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685800"/>
            <a:ext cx="8915400" cy="5181600"/>
          </a:xfrm>
        </p:spPr>
        <p:txBody>
          <a:bodyPr>
            <a:noAutofit/>
          </a:bodyPr>
          <a:lstStyle/>
          <a:p>
            <a:r>
              <a:rPr lang="en-US" sz="11500" dirty="0" smtClean="0"/>
              <a:t>R</a:t>
            </a:r>
            <a:r>
              <a:rPr lang="en-US" sz="11500" dirty="0" smtClean="0"/>
              <a:t>♪VERS♪</a:t>
            </a:r>
            <a:r>
              <a:rPr lang="en-US" sz="11500" dirty="0" smtClean="0"/>
              <a:t>DE</a:t>
            </a:r>
            <a:r>
              <a:rPr lang="en-US" sz="7500" dirty="0" smtClean="0"/>
              <a:t/>
            </a:r>
            <a:br>
              <a:rPr lang="en-US" sz="7500" dirty="0" smtClean="0"/>
            </a:br>
            <a:r>
              <a:rPr lang="en-US" sz="11500" dirty="0" smtClean="0"/>
              <a:t/>
            </a:r>
            <a:br>
              <a:rPr lang="en-US" sz="11500" dirty="0" smtClean="0"/>
            </a:br>
            <a:r>
              <a:rPr lang="en-US" sz="6600" dirty="0" smtClean="0"/>
              <a:t>MAR</a:t>
            </a:r>
            <a:r>
              <a:rPr lang="en-US" sz="11500" dirty="0" smtClean="0"/>
              <a:t>  </a:t>
            </a:r>
            <a:r>
              <a:rPr lang="en-US" sz="6600" dirty="0" smtClean="0"/>
              <a:t>H</a:t>
            </a:r>
            <a:r>
              <a:rPr lang="en-US" sz="6600" dirty="0" smtClean="0"/>
              <a:t>♪N </a:t>
            </a:r>
            <a:r>
              <a:rPr lang="en-US" sz="11500" dirty="0" smtClean="0"/>
              <a:t/>
            </a:r>
            <a:br>
              <a:rPr lang="en-US" sz="11500" dirty="0" smtClean="0"/>
            </a:br>
            <a:r>
              <a:rPr lang="en-US" sz="11500" dirty="0" smtClean="0"/>
              <a:t> </a:t>
            </a:r>
            <a:r>
              <a:rPr lang="en-US" sz="6600" dirty="0" smtClean="0"/>
              <a:t>AND</a:t>
            </a:r>
            <a:endParaRPr lang="en-US" sz="6600" dirty="0"/>
          </a:p>
        </p:txBody>
      </p:sp>
      <p:pic>
        <p:nvPicPr>
          <p:cNvPr id="1026" name="Picture 2" descr="G-clef">
            <a:hlinkClick r:id="rId2" tooltip="G-clef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3926204"/>
            <a:ext cx="381000" cy="942978"/>
          </a:xfrm>
          <a:prstGeom prst="rect">
            <a:avLst/>
          </a:prstGeom>
          <a:noFill/>
        </p:spPr>
      </p:pic>
      <p:pic>
        <p:nvPicPr>
          <p:cNvPr id="1028" name="Picture 4" descr="FClef.sv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95800" y="4114800"/>
            <a:ext cx="533400" cy="586740"/>
          </a:xfrm>
          <a:prstGeom prst="rect">
            <a:avLst/>
          </a:prstGeom>
          <a:noFill/>
        </p:spPr>
      </p:pic>
      <p:pic>
        <p:nvPicPr>
          <p:cNvPr id="1030" name="Picture 6" descr="CClef.svg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81400" y="5795010"/>
            <a:ext cx="533400" cy="5467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108</TotalTime>
  <Words>28</Words>
  <Application>Microsoft Office PowerPoint</Application>
  <PresentationFormat>On-screen Show (4:3)</PresentationFormat>
  <Paragraphs>6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Office Theme</vt:lpstr>
      <vt:lpstr>R♪VERS♪DE MAR   H♪N   AND</vt:lpstr>
      <vt:lpstr>Cited sources</vt:lpstr>
      <vt:lpstr>Slide 3</vt:lpstr>
      <vt:lpstr>Slide 4</vt:lpstr>
      <vt:lpstr>R♪VERS♪DE  MAR  H♪N   AND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♫♪</dc:title>
  <dc:creator>galand15</dc:creator>
  <cp:lastModifiedBy>mursar15</cp:lastModifiedBy>
  <cp:revision>14</cp:revision>
  <dcterms:created xsi:type="dcterms:W3CDTF">2010-11-19T18:52:08Z</dcterms:created>
  <dcterms:modified xsi:type="dcterms:W3CDTF">2011-01-27T19:13:10Z</dcterms:modified>
</cp:coreProperties>
</file>